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324" r:id="rId3"/>
  </p:sldIdLst>
  <p:sldSz cx="9144000" cy="6858000" type="screen4x3"/>
  <p:notesSz cx="6850063" cy="9982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176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8361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0117" y="0"/>
            <a:ext cx="2968361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1B4F0-93DE-4760-B056-1E00199F43A9}" type="datetimeFigureOut">
              <a:rPr kumimoji="1" lang="ja-JP" altLang="en-US" smtClean="0"/>
              <a:pPr/>
              <a:t>2026/6/4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9300"/>
            <a:ext cx="4989513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007" y="4741545"/>
            <a:ext cx="5480050" cy="4491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81358"/>
            <a:ext cx="2968361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0117" y="9481358"/>
            <a:ext cx="2968361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8FBFE-FBB3-47F6-891B-B91C224A65D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6732-E712-44C6-A24D-FDDDBEF3D6A1}" type="datetimeFigureOut">
              <a:rPr kumimoji="1" lang="ja-JP" altLang="en-US" smtClean="0"/>
              <a:pPr/>
              <a:t>2026/6/4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8563-94E9-4ACD-AADD-104D6D24CAC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6732-E712-44C6-A24D-FDDDBEF3D6A1}" type="datetimeFigureOut">
              <a:rPr kumimoji="1" lang="ja-JP" altLang="en-US" smtClean="0"/>
              <a:pPr/>
              <a:t>2026/6/4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8563-94E9-4ACD-AADD-104D6D24CAC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6732-E712-44C6-A24D-FDDDBEF3D6A1}" type="datetimeFigureOut">
              <a:rPr kumimoji="1" lang="ja-JP" altLang="en-US" smtClean="0"/>
              <a:pPr/>
              <a:t>2026/6/4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8563-94E9-4ACD-AADD-104D6D24CAC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6732-E712-44C6-A24D-FDDDBEF3D6A1}" type="datetimeFigureOut">
              <a:rPr kumimoji="1" lang="ja-JP" altLang="en-US" smtClean="0"/>
              <a:pPr/>
              <a:t>2026/6/4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8563-94E9-4ACD-AADD-104D6D24CAC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6732-E712-44C6-A24D-FDDDBEF3D6A1}" type="datetimeFigureOut">
              <a:rPr kumimoji="1" lang="ja-JP" altLang="en-US" smtClean="0"/>
              <a:pPr/>
              <a:t>2026/6/4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8563-94E9-4ACD-AADD-104D6D24CAC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6732-E712-44C6-A24D-FDDDBEF3D6A1}" type="datetimeFigureOut">
              <a:rPr kumimoji="1" lang="ja-JP" altLang="en-US" smtClean="0"/>
              <a:pPr/>
              <a:t>2026/6/4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8563-94E9-4ACD-AADD-104D6D24CAC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6732-E712-44C6-A24D-FDDDBEF3D6A1}" type="datetimeFigureOut">
              <a:rPr kumimoji="1" lang="ja-JP" altLang="en-US" smtClean="0"/>
              <a:pPr/>
              <a:t>2026/6/4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8563-94E9-4ACD-AADD-104D6D24CAC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6732-E712-44C6-A24D-FDDDBEF3D6A1}" type="datetimeFigureOut">
              <a:rPr kumimoji="1" lang="ja-JP" altLang="en-US" smtClean="0"/>
              <a:pPr/>
              <a:t>2026/6/4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8563-94E9-4ACD-AADD-104D6D24CAC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6732-E712-44C6-A24D-FDDDBEF3D6A1}" type="datetimeFigureOut">
              <a:rPr kumimoji="1" lang="ja-JP" altLang="en-US" smtClean="0"/>
              <a:pPr/>
              <a:t>2026/6/4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8563-94E9-4ACD-AADD-104D6D24CAC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6732-E712-44C6-A24D-FDDDBEF3D6A1}" type="datetimeFigureOut">
              <a:rPr kumimoji="1" lang="ja-JP" altLang="en-US" smtClean="0"/>
              <a:pPr/>
              <a:t>2026/6/4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8563-94E9-4ACD-AADD-104D6D24CAC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6732-E712-44C6-A24D-FDDDBEF3D6A1}" type="datetimeFigureOut">
              <a:rPr kumimoji="1" lang="ja-JP" altLang="en-US" smtClean="0"/>
              <a:pPr/>
              <a:t>2026/6/4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8563-94E9-4ACD-AADD-104D6D24CAC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E6732-E712-44C6-A24D-FDDDBEF3D6A1}" type="datetimeFigureOut">
              <a:rPr kumimoji="1" lang="ja-JP" altLang="en-US" smtClean="0"/>
              <a:pPr/>
              <a:t>2026/6/4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18563-94E9-4ACD-AADD-104D6D24CAC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1520" y="25259"/>
            <a:ext cx="8352928" cy="1315510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sz="4000" dirty="0"/>
              <a:t>　</a:t>
            </a:r>
            <a:br>
              <a:rPr lang="en-US" altLang="ja-JP" sz="4000" dirty="0"/>
            </a:br>
            <a:r>
              <a:rPr lang="ja-JP" altLang="en-US" sz="4000" dirty="0"/>
              <a:t>　　</a:t>
            </a:r>
            <a:r>
              <a:rPr lang="en-US" altLang="ja-JP" sz="4000" dirty="0">
                <a:latin typeface="+mj-ea"/>
              </a:rPr>
              <a:t>2026</a:t>
            </a:r>
            <a:r>
              <a:rPr lang="ja-JP" altLang="en-US" sz="4000" dirty="0">
                <a:latin typeface="+mj-ea"/>
              </a:rPr>
              <a:t>桜植樹</a:t>
            </a:r>
            <a:r>
              <a:rPr lang="en-US" altLang="ja-JP" sz="4000" dirty="0">
                <a:latin typeface="+mj-ea"/>
              </a:rPr>
              <a:t>IVARS D‘URGELL</a:t>
            </a:r>
            <a:r>
              <a:rPr lang="ja-JP" altLang="en-US" sz="4000" dirty="0">
                <a:latin typeface="+mj-ea"/>
              </a:rPr>
              <a:t>報告</a:t>
            </a:r>
            <a:br>
              <a:rPr lang="en-US" altLang="ja-JP" sz="4000" dirty="0">
                <a:latin typeface="+mj-ea"/>
              </a:rPr>
            </a:br>
            <a:r>
              <a:rPr lang="ja-JP" altLang="en-US" sz="4000" dirty="0">
                <a:latin typeface="+mj-ea"/>
              </a:rPr>
              <a:t>　　　　　　　　　　　　　　　　　　　</a:t>
            </a:r>
            <a:endParaRPr kumimoji="1" lang="ja-JP" altLang="en-US" sz="2800" dirty="0">
              <a:latin typeface="+mj-ea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7904C75-F541-87AD-8297-C0D6277DEA2D}"/>
              </a:ext>
            </a:extLst>
          </p:cNvPr>
          <p:cNvSpPr txBox="1"/>
          <p:nvPr/>
        </p:nvSpPr>
        <p:spPr>
          <a:xfrm>
            <a:off x="89756" y="1441710"/>
            <a:ext cx="8964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+mj-ea"/>
                <a:ea typeface="+mj-ea"/>
              </a:rPr>
              <a:t>今回は、ロンダ、レオンに続き、第三の拠点</a:t>
            </a:r>
            <a:r>
              <a:rPr lang="ja-JP" altLang="en-US" sz="2400" dirty="0">
                <a:latin typeface="+mj-ea"/>
                <a:ea typeface="+mj-ea"/>
              </a:rPr>
              <a:t>として</a:t>
            </a:r>
            <a:r>
              <a:rPr kumimoji="1" lang="en-US" altLang="ja-JP" sz="2400" dirty="0">
                <a:latin typeface="+mj-ea"/>
                <a:ea typeface="+mj-ea"/>
              </a:rPr>
              <a:t>IVARS D’URGELL</a:t>
            </a:r>
            <a:r>
              <a:rPr kumimoji="1" lang="ja-JP" altLang="en-US" sz="2400" dirty="0">
                <a:latin typeface="+mj-ea"/>
                <a:ea typeface="+mj-ea"/>
              </a:rPr>
              <a:t>町（バルセロナから西へ約</a:t>
            </a:r>
            <a:r>
              <a:rPr kumimoji="1" lang="en-US" altLang="ja-JP" sz="2400" dirty="0">
                <a:latin typeface="+mj-ea"/>
                <a:ea typeface="+mj-ea"/>
              </a:rPr>
              <a:t>100KM</a:t>
            </a:r>
            <a:r>
              <a:rPr kumimoji="1" lang="ja-JP" altLang="en-US" sz="2400" dirty="0">
                <a:latin typeface="+mj-ea"/>
                <a:ea typeface="+mj-ea"/>
              </a:rPr>
              <a:t>）にて実施。</a:t>
            </a:r>
            <a:r>
              <a:rPr lang="ja-JP" altLang="en-US" sz="2400" dirty="0">
                <a:latin typeface="+mj-ea"/>
                <a:ea typeface="+mj-ea"/>
              </a:rPr>
              <a:t>日本文化交流イベント、</a:t>
            </a:r>
            <a:r>
              <a:rPr lang="en-US" altLang="ja-JP" sz="2400" dirty="0">
                <a:latin typeface="+mj-ea"/>
                <a:ea typeface="+mj-ea"/>
              </a:rPr>
              <a:t>MATSURI DE PONENT</a:t>
            </a:r>
            <a:r>
              <a:rPr lang="ja-JP" altLang="en-US" sz="2400" dirty="0">
                <a:latin typeface="+mj-ea"/>
                <a:ea typeface="+mj-ea"/>
              </a:rPr>
              <a:t>の１つのイベントとして参加。</a:t>
            </a:r>
            <a:r>
              <a:rPr lang="ja-JP" altLang="en-US" sz="2400" dirty="0">
                <a:latin typeface="+mj-ea"/>
              </a:rPr>
              <a:t>４本のさくらを寄贈。</a:t>
            </a:r>
            <a:endParaRPr lang="en-US" altLang="ja-JP" sz="2400" dirty="0">
              <a:latin typeface="+mj-ea"/>
            </a:endParaRPr>
          </a:p>
          <a:p>
            <a:endParaRPr kumimoji="1" lang="ja-JP" altLang="en-US" sz="2400" dirty="0">
              <a:latin typeface="+mj-ea"/>
              <a:ea typeface="+mj-ea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FC2BB22-83B2-39C3-0468-293896260D76}"/>
              </a:ext>
            </a:extLst>
          </p:cNvPr>
          <p:cNvSpPr txBox="1"/>
          <p:nvPr/>
        </p:nvSpPr>
        <p:spPr>
          <a:xfrm>
            <a:off x="776441" y="3212976"/>
            <a:ext cx="75911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＊当日のアジェンダ　２０２６年５月２３日（土曜日）</a:t>
            </a:r>
            <a:endParaRPr lang="en-US" altLang="ja-JP" sz="2400" dirty="0"/>
          </a:p>
          <a:p>
            <a:r>
              <a:rPr lang="ja-JP" altLang="en-US" sz="2400" dirty="0"/>
              <a:t>　　　　</a:t>
            </a:r>
            <a:r>
              <a:rPr lang="en-US" altLang="ja-JP" sz="2400" dirty="0"/>
              <a:t>11:00  </a:t>
            </a:r>
            <a:r>
              <a:rPr lang="ja-JP" altLang="en-US" sz="2400" dirty="0"/>
              <a:t>大町市と中継　そば切り音頭　ライブ</a:t>
            </a:r>
            <a:endParaRPr lang="en-US" altLang="ja-JP" sz="2400" dirty="0"/>
          </a:p>
          <a:p>
            <a:r>
              <a:rPr kumimoji="1" lang="ja-JP" altLang="en-US" sz="2400" dirty="0"/>
              <a:t>　　　　</a:t>
            </a:r>
            <a:r>
              <a:rPr kumimoji="1" lang="en-US" altLang="ja-JP" sz="2400" b="1" dirty="0"/>
              <a:t>12:00  J</a:t>
            </a:r>
            <a:r>
              <a:rPr lang="en-US" altLang="ja-JP" sz="2400" b="1" dirty="0"/>
              <a:t>o</a:t>
            </a:r>
            <a:r>
              <a:rPr kumimoji="1" lang="en-US" altLang="ja-JP" sz="2400" b="1" dirty="0"/>
              <a:t>an Carl</a:t>
            </a:r>
            <a:r>
              <a:rPr lang="en-US" altLang="ja-JP" sz="2400" b="1" dirty="0"/>
              <a:t>e</a:t>
            </a:r>
            <a:r>
              <a:rPr kumimoji="1" lang="en-US" altLang="ja-JP" sz="2400" b="1" dirty="0"/>
              <a:t>s</a:t>
            </a:r>
            <a:r>
              <a:rPr kumimoji="1" lang="ja-JP" altLang="en-US" sz="2400" b="1" dirty="0"/>
              <a:t>町長　表敬訪問</a:t>
            </a:r>
            <a:endParaRPr kumimoji="1" lang="en-US" altLang="ja-JP" sz="2400" b="1" dirty="0"/>
          </a:p>
          <a:p>
            <a:r>
              <a:rPr lang="ja-JP" altLang="en-US" sz="2400" b="1" dirty="0"/>
              <a:t>　　　　</a:t>
            </a:r>
            <a:r>
              <a:rPr lang="en-US" altLang="ja-JP" sz="2400" b="1" dirty="0"/>
              <a:t>13:30  </a:t>
            </a:r>
            <a:r>
              <a:rPr lang="ja-JP" altLang="en-US" sz="2400" b="1" dirty="0"/>
              <a:t>さくら植樹セレモニー</a:t>
            </a:r>
            <a:endParaRPr lang="en-US" altLang="ja-JP" sz="2400" b="1" dirty="0"/>
          </a:p>
          <a:p>
            <a:r>
              <a:rPr kumimoji="1" lang="ja-JP" altLang="en-US" sz="2400" dirty="0"/>
              <a:t>　　　　</a:t>
            </a:r>
            <a:r>
              <a:rPr kumimoji="1" lang="en-US" altLang="ja-JP" sz="2400" dirty="0"/>
              <a:t>19:00</a:t>
            </a:r>
            <a:r>
              <a:rPr lang="ja-JP" altLang="en-US" sz="2400" dirty="0"/>
              <a:t>  会員の山崎良弘氏によるそば打ちデモ</a:t>
            </a:r>
            <a:endParaRPr kumimoji="1" lang="en-US" altLang="ja-JP" sz="24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5E9C008-F34A-EA61-625F-E11506C9C06E}"/>
              </a:ext>
            </a:extLst>
          </p:cNvPr>
          <p:cNvSpPr txBox="1"/>
          <p:nvPr/>
        </p:nvSpPr>
        <p:spPr>
          <a:xfrm>
            <a:off x="539552" y="5164409"/>
            <a:ext cx="83225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当日、参加した日本人でメンバー７名にて、おにぎり</a:t>
            </a:r>
            <a:r>
              <a:rPr lang="ja-JP" altLang="en-US" sz="2000" dirty="0"/>
              <a:t>２００個を作り、販売。</a:t>
            </a:r>
            <a:endParaRPr lang="en-US" altLang="ja-JP" sz="2000" dirty="0"/>
          </a:p>
          <a:p>
            <a:r>
              <a:rPr lang="ja-JP" altLang="en-US" sz="2000" dirty="0"/>
              <a:t>好評にて完売。売上金は、イベント主催者に寄付。</a:t>
            </a:r>
            <a:endParaRPr lang="en-US" altLang="ja-JP" sz="2000" dirty="0"/>
          </a:p>
          <a:p>
            <a:r>
              <a:rPr lang="ja-JP" altLang="en-US" sz="2000" dirty="0"/>
              <a:t>　　　　　　　　　　　　　　　　　　尚、</a:t>
            </a:r>
            <a:r>
              <a:rPr kumimoji="1" lang="ja-JP" altLang="en-US" sz="2000" dirty="0"/>
              <a:t>詳細報告は、旅の会にて行う予定です。</a:t>
            </a:r>
            <a:endParaRPr kumimoji="1" lang="en-US" altLang="ja-JP" sz="2000" dirty="0"/>
          </a:p>
          <a:p>
            <a:r>
              <a:rPr lang="ja-JP" altLang="en-US" sz="2000" dirty="0"/>
              <a:t>　　　　　　　　　　　　　　　　　　　　　　　　　　　　　　　　　　　　</a:t>
            </a:r>
            <a:endParaRPr lang="en-US" altLang="ja-JP" sz="2000" dirty="0"/>
          </a:p>
          <a:p>
            <a:r>
              <a:rPr lang="ja-JP" altLang="en-US" sz="2000" dirty="0"/>
              <a:t>　　　　　　　　　　　　　　　　　　　　　　　　　　　　　　　　　　　　　　　　下山利明</a:t>
            </a:r>
            <a:endParaRPr lang="en-US" altLang="ja-JP" sz="2000" dirty="0"/>
          </a:p>
          <a:p>
            <a:endParaRPr kumimoji="1" lang="ja-JP" alt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2776935-E12F-416D-3AE1-0A3C4552B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80" y="188640"/>
            <a:ext cx="2736304" cy="210252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89C1B56-9026-56C2-C595-677AAF04F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142" y="196984"/>
            <a:ext cx="2836132" cy="200788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D07B8B0-24E9-219D-1DED-AB9A8C51F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9317" y="226472"/>
            <a:ext cx="2442803" cy="194890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F749164-2C13-B071-0D5A-76CA81F9FA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291" y="2654644"/>
            <a:ext cx="2684003" cy="170516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B0F0A28-13E2-B7A2-CAE4-FBF64868E3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6962" y="4908905"/>
            <a:ext cx="1872208" cy="1527399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EEECA2D-1F68-4090-F3A6-A2F919377F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9776" y="2605914"/>
            <a:ext cx="1465798" cy="191708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D80AF752-EEEB-9CA2-41F5-D4A82BEECC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6831" y="4864721"/>
            <a:ext cx="2256443" cy="161576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792AEE30-EBFA-9F33-CE26-D01A63BCEE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5602" y="2509564"/>
            <a:ext cx="3351360" cy="2132684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C5316A01-499E-C7F5-B9EE-626E2FAEED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453" y="4708328"/>
            <a:ext cx="2806731" cy="177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578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</TotalTime>
  <Words>156</Words>
  <Application>Microsoft Office PowerPoint</Application>
  <PresentationFormat>画面に合わせる (4:3)</PresentationFormat>
  <Paragraphs>12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テーマ</vt:lpstr>
      <vt:lpstr>　 　　2026桜植樹IVARS D‘URGELL報告 　　　　　　　　　　　　　　　　　　　</vt:lpstr>
      <vt:lpstr>PowerPoint プレゼンテーション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設立３０周年記念事業  さくら植樹　ロンダ市友好親善 ミッションの事前調査結果報告</dc:title>
  <dc:creator>iwata</dc:creator>
  <cp:lastModifiedBy>利明 下山</cp:lastModifiedBy>
  <cp:revision>141</cp:revision>
  <dcterms:created xsi:type="dcterms:W3CDTF">2019-04-30T09:07:45Z</dcterms:created>
  <dcterms:modified xsi:type="dcterms:W3CDTF">2026-06-04T13:06:53Z</dcterms:modified>
</cp:coreProperties>
</file>